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121" autoAdjust="0"/>
  </p:normalViewPr>
  <p:slideViewPr>
    <p:cSldViewPr snapToGrid="0">
      <p:cViewPr varScale="1">
        <p:scale>
          <a:sx n="64" d="100"/>
          <a:sy n="64" d="100"/>
        </p:scale>
        <p:origin x="139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B19C4-1809-434C-9761-D87E7AACE82B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BAA01-4966-41C6-9264-4793AB7E2B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722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Slaves =&gt; Leadership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BAA01-4966-41C6-9264-4793AB7E2B5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96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74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43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058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05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80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616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961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063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471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75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215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CAFA6-D8BF-463F-8C73-08A87941B242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8774E-7E06-4BE6-9C81-BC0BB71B1F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11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yZEikKWhA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Scaling Agile @ Spotify with Henrik </a:t>
            </a:r>
            <a:r>
              <a:rPr lang="en-US" altLang="zh-CN" dirty="0" err="1" smtClean="0"/>
              <a:t>Kniberg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zh-CN" dirty="0" smtClean="0">
                <a:hlinkClick r:id="rId2"/>
              </a:rPr>
              <a:t>https://www.youtube.com/watch?v=jyZEikKWhAU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53645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Trust &gt; control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49" y="1385715"/>
            <a:ext cx="8152342" cy="500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8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Failure recovery &gt; failure avoidance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Fail Fast =&gt; Learn Fast =&gt; Improve Fast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26" y="2430464"/>
            <a:ext cx="5182668" cy="319140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175" y="2348970"/>
            <a:ext cx="5620348" cy="357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70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Limited blast radius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via decoupled architecture</a:t>
            </a:r>
          </a:p>
          <a:p>
            <a:r>
              <a:rPr lang="en-US" altLang="zh-CN" dirty="0"/>
              <a:t>v</a:t>
            </a:r>
            <a:r>
              <a:rPr lang="en-US" altLang="zh-CN" dirty="0" smtClean="0"/>
              <a:t>ia gradual rollout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1000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Lean startup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Think it</a:t>
            </a:r>
          </a:p>
          <a:p>
            <a:r>
              <a:rPr lang="en-US" altLang="zh-CN" dirty="0" smtClean="0"/>
              <a:t>Build it</a:t>
            </a:r>
          </a:p>
          <a:p>
            <a:r>
              <a:rPr lang="en-US" altLang="zh-CN" dirty="0" smtClean="0"/>
              <a:t>Ship it</a:t>
            </a:r>
          </a:p>
          <a:p>
            <a:r>
              <a:rPr lang="en-US" altLang="zh-CN" dirty="0" smtClean="0"/>
              <a:t>Tweak it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716" y="1181894"/>
            <a:ext cx="83439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697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Maximize Value, not Output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1306668"/>
            <a:ext cx="9017000" cy="525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9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Innovation &gt; Predictability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72" y="2809210"/>
            <a:ext cx="5410200" cy="35026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372" y="1284682"/>
            <a:ext cx="6457341" cy="268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58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Experiments &gt; Argument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115" y="1502039"/>
            <a:ext cx="6664855" cy="455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35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20" y="1498183"/>
            <a:ext cx="7927960" cy="483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251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tradeoffs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334" y="1203158"/>
            <a:ext cx="6732077" cy="491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82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Chaos &gt; Bureaucracy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795" y="1337665"/>
            <a:ext cx="6706128" cy="496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73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Loose on practice, keep on principles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325" y="1468180"/>
            <a:ext cx="7230427" cy="470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584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Continuous improvement - 1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396206"/>
            <a:ext cx="692467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93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Continuous improvement - 2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0" y="1545432"/>
            <a:ext cx="7290063" cy="463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204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Continuous improvement - 3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92513"/>
            <a:ext cx="6724382" cy="42648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383" y="1424781"/>
            <a:ext cx="5270685" cy="446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1357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Culture &gt; Process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408" y="1320270"/>
            <a:ext cx="6694360" cy="485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61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zh-CN" dirty="0" smtClean="0"/>
              <a:t>The End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8231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autonomy important?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Speed</a:t>
            </a:r>
          </a:p>
          <a:p>
            <a:r>
              <a:rPr lang="en-US" altLang="zh-CN" dirty="0" smtClean="0"/>
              <a:t>scaling</a:t>
            </a:r>
          </a:p>
          <a:p>
            <a:r>
              <a:rPr lang="en-US" altLang="zh-CN" dirty="0" smtClean="0"/>
              <a:t>motivation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5888" y="1509422"/>
            <a:ext cx="7842504" cy="466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39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Alignment enables Autonomy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484" y="1300526"/>
            <a:ext cx="7381032" cy="487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91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Community &gt; Structure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111" y="1309929"/>
            <a:ext cx="7548563" cy="502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182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Release must be really easy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727" y="1257849"/>
            <a:ext cx="7161276" cy="49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637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Decoupling to enable frequent releases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Architecture change, organization change, tools, </a:t>
            </a:r>
            <a:r>
              <a:rPr lang="en-US" altLang="zh-CN" dirty="0" err="1" smtClean="0"/>
              <a:t>etc</a:t>
            </a:r>
            <a:endParaRPr lang="en-US" altLang="zh-CN" dirty="0" smtClean="0"/>
          </a:p>
          <a:p>
            <a:r>
              <a:rPr lang="en-US" altLang="zh-CN" dirty="0" smtClean="0"/>
              <a:t>Continuous delivery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430" y="3454398"/>
            <a:ext cx="4679951" cy="31199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33280"/>
            <a:ext cx="6154738" cy="410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3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Release train &amp; Feature toggles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043" y="1401956"/>
            <a:ext cx="7949671" cy="499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47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Self-service model =&gt; no handoff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666" y="1347119"/>
            <a:ext cx="844867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00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132</Words>
  <Application>Microsoft Office PowerPoint</Application>
  <PresentationFormat>宽屏</PresentationFormat>
  <Paragraphs>38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宋体</vt:lpstr>
      <vt:lpstr>Arial</vt:lpstr>
      <vt:lpstr>Calibri</vt:lpstr>
      <vt:lpstr>Calibri Light</vt:lpstr>
      <vt:lpstr>Office 主题</vt:lpstr>
      <vt:lpstr>Scaling Agile @ Spotify with Henrik Kniberg</vt:lpstr>
      <vt:lpstr>Loose on practice, keep on principles</vt:lpstr>
      <vt:lpstr>Why autonomy important?</vt:lpstr>
      <vt:lpstr>Alignment enables Autonomy</vt:lpstr>
      <vt:lpstr>Community &gt; Structure</vt:lpstr>
      <vt:lpstr>Release must be really easy</vt:lpstr>
      <vt:lpstr>Decoupling to enable frequent releases</vt:lpstr>
      <vt:lpstr>Release train &amp; Feature toggles</vt:lpstr>
      <vt:lpstr>Self-service model =&gt; no handoff</vt:lpstr>
      <vt:lpstr>Trust &gt; control</vt:lpstr>
      <vt:lpstr>Failure recovery &gt; failure avoidance</vt:lpstr>
      <vt:lpstr>Limited blast radius</vt:lpstr>
      <vt:lpstr>Lean startup</vt:lpstr>
      <vt:lpstr>Maximize Value, not Output</vt:lpstr>
      <vt:lpstr>Innovation &gt; Predictability</vt:lpstr>
      <vt:lpstr>Experiments &gt; Argument</vt:lpstr>
      <vt:lpstr>PowerPoint 演示文稿</vt:lpstr>
      <vt:lpstr>tradeoffs</vt:lpstr>
      <vt:lpstr>Chaos &gt; Bureaucracy</vt:lpstr>
      <vt:lpstr>Continuous improvement - 1</vt:lpstr>
      <vt:lpstr>Continuous improvement - 2</vt:lpstr>
      <vt:lpstr>Continuous improvement - 3</vt:lpstr>
      <vt:lpstr>Culture &gt; Process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3A-1-3-42  程春光</dc:creator>
  <cp:lastModifiedBy>3A-1-3-42  程春光</cp:lastModifiedBy>
  <cp:revision>96</cp:revision>
  <dcterms:created xsi:type="dcterms:W3CDTF">2018-01-02T08:08:13Z</dcterms:created>
  <dcterms:modified xsi:type="dcterms:W3CDTF">2018-01-02T09:23:12Z</dcterms:modified>
</cp:coreProperties>
</file>

<file path=docProps/thumbnail.jpeg>
</file>